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5" r:id="rId20"/>
    <p:sldId id="276" r:id="rId21"/>
    <p:sldId id="278" r:id="rId22"/>
    <p:sldId id="277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3F7BF-78DA-4AF1-A0DC-7CA43CC42BFF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52CE-5CFB-4F21-9911-6D863A8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5/lady-may2006.e/0_11ccf_7f372a73_X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cuments\70%20&#1083;&#1077;&#1090;&#1080;&#1077;%20&#1042;&#1054;&#1042;\&#1055;&#1086;%20&#1076;&#1086;&#1088;&#1086;&#1075;&#1072;&#1084;%20&#1074;&#1086;&#1081;&#1085;&#1099;\&#1041;&#1080;&#1090;&#1074;&#1072;%20&#1055;&#1086;&#1076;%20&#1052;&#1086;&#1089;&#1082;&#1074;&#1086;&#1081;.MPG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cuments\70%20&#1083;&#1077;&#1090;&#1080;&#1077;%20&#1042;&#1054;&#1042;\&#1055;&#1086;%20&#1076;&#1086;&#1088;&#1086;&#1075;&#1072;&#1084;%20&#1074;&#1086;&#1081;&#1085;&#1099;\KURSK.avi" TargetMode="Externa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cuments\70%20&#1083;&#1077;&#1090;&#1080;&#1077;%20&#1042;&#1054;&#1042;\&#1055;&#1086;%20&#1076;&#1086;&#1088;&#1086;&#1075;&#1072;&#1084;%20&#1074;&#1086;&#1081;&#1085;&#1099;\BERLIN.avi" TargetMode="Externa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vminsk.by/archive/2007/06/22/1june22_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cuments\70%20&#1083;&#1077;&#1090;&#1080;&#1077;%20&#1042;&#1054;&#1042;\&#1055;&#1086;%20&#1076;&#1086;&#1088;&#1086;&#1075;&#1072;&#1084;%20&#1074;&#1086;&#1081;&#1085;&#1099;\&#1055;&#1072;&#1088;&#1072;&#1076;%20&#1055;&#1086;&#1073;&#1077;&#1076;&#1099;.av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brus.ucoz.ru/publ/bitva_za_moskvu_chast_1_moskva_gorod_frontovoj/1-1-0-711" TargetMode="External"/><Relationship Id="rId13" Type="http://schemas.openxmlformats.org/officeDocument/2006/relationships/hyperlink" Target="http://www.norge.ru/konvensjon_norgerussland?page=1648" TargetMode="External"/><Relationship Id="rId18" Type="http://schemas.openxmlformats.org/officeDocument/2006/relationships/hyperlink" Target="http://lori.ru/278266" TargetMode="External"/><Relationship Id="rId26" Type="http://schemas.openxmlformats.org/officeDocument/2006/relationships/hyperlink" Target="http://forum.worldoftanks.ru/index.php?/topic/33771-%D0%B2-%D0%BE%D0%BA%D0%BE%D0%BF%D0%B0%D1%85-%D1%81%D1%82%D0%B0%D0%BB%D0%B8%D0%BD%D0%B3%D1%80%D0%B0%D0%B4%D0%B0/" TargetMode="External"/><Relationship Id="rId3" Type="http://schemas.openxmlformats.org/officeDocument/2006/relationships/hyperlink" Target="http://blogs.privet.ru/user/soap4ik/43047562" TargetMode="External"/><Relationship Id="rId21" Type="http://schemas.openxmlformats.org/officeDocument/2006/relationships/hyperlink" Target="http://www.new-art21.ru/kursk_foto.html" TargetMode="External"/><Relationship Id="rId7" Type="http://schemas.openxmlformats.org/officeDocument/2006/relationships/hyperlink" Target="http://maxpark.com/community/5480/content/2641550" TargetMode="External"/><Relationship Id="rId12" Type="http://schemas.openxmlformats.org/officeDocument/2006/relationships/hyperlink" Target="http://gazeta.zn.ua/SOCIETY/verolomnoe_napadenie.html" TargetMode="External"/><Relationship Id="rId17" Type="http://schemas.openxmlformats.org/officeDocument/2006/relationships/hyperlink" Target="http://putevod.h16.ru/p12aa1.html" TargetMode="External"/><Relationship Id="rId25" Type="http://schemas.openxmlformats.org/officeDocument/2006/relationships/hyperlink" Target="http://picsfab.com/image/velikaya-otechestvennaya-vojna-krasnaya-armiya-soldatyi-97498" TargetMode="External"/><Relationship Id="rId2" Type="http://schemas.openxmlformats.org/officeDocument/2006/relationships/hyperlink" Target="http://gorodkazan.info/v-den-70-letiya-velikojj-pobedy-v-kazani-s/" TargetMode="External"/><Relationship Id="rId16" Type="http://schemas.openxmlformats.org/officeDocument/2006/relationships/hyperlink" Target="http://waralbum.ru/30510/" TargetMode="External"/><Relationship Id="rId20" Type="http://schemas.openxmlformats.org/officeDocument/2006/relationships/hyperlink" Target="http://adsl.zveronline.ru/projects/articles/2010/03/16/gorod_geroy_-_volgograd/" TargetMode="External"/><Relationship Id="rId29" Type="http://schemas.openxmlformats.org/officeDocument/2006/relationships/hyperlink" Target="http://www.kharkovforum.com/showthread.php?page=2&amp;t=364127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eai.ru/old_time/print:page,1,11499-Otechestvennaya_voiyna_i_Velikaya_Pobeda.html" TargetMode="External"/><Relationship Id="rId11" Type="http://schemas.openxmlformats.org/officeDocument/2006/relationships/hyperlink" Target="http://www.runivers.ru/doc/d2.php?CENTER_ELEMENT_ID" TargetMode="External"/><Relationship Id="rId24" Type="http://schemas.openxmlformats.org/officeDocument/2006/relationships/hyperlink" Target="http://voenpro.ru/celendar/samyj-muzhskoj-prazdnik" TargetMode="External"/><Relationship Id="rId32" Type="http://schemas.openxmlformats.org/officeDocument/2006/relationships/hyperlink" Target="http://mama.tomsk.rubonicasl.gorod.tomsk.ru/index-1277307190.php" TargetMode="External"/><Relationship Id="rId5" Type="http://schemas.openxmlformats.org/officeDocument/2006/relationships/hyperlink" Target="http://nnm.me/blogs/chemic_vlad/1943_god_v_cherno-belyh_fotografiyah/" TargetMode="External"/><Relationship Id="rId15" Type="http://schemas.openxmlformats.org/officeDocument/2006/relationships/hyperlink" Target="http://kprf.msk.ru/?p=274" TargetMode="External"/><Relationship Id="rId23" Type="http://schemas.openxmlformats.org/officeDocument/2006/relationships/hyperlink" Target="http://evgenii-svatkov.livejournal.com/friends" TargetMode="External"/><Relationship Id="rId28" Type="http://schemas.openxmlformats.org/officeDocument/2006/relationships/hyperlink" Target="http://ru.paperblog.com/vtoraya-mirovaya-krasnaya-armiya-414862/" TargetMode="External"/><Relationship Id="rId10" Type="http://schemas.openxmlformats.org/officeDocument/2006/relationships/hyperlink" Target="http://expemad.ucoz.com/news/oborona_polshi_1939_razgrom_polshi_v_sentjabre_1939_goda/2014-06-18-65" TargetMode="External"/><Relationship Id="rId19" Type="http://schemas.openxmlformats.org/officeDocument/2006/relationships/hyperlink" Target="http://wolk-master.wen.ru/9maya/goroda/4.html" TargetMode="External"/><Relationship Id="rId31" Type="http://schemas.openxmlformats.org/officeDocument/2006/relationships/hyperlink" Target="http://m.lenta.ru/photo/2010/04/29/parad" TargetMode="External"/><Relationship Id="rId4" Type="http://schemas.openxmlformats.org/officeDocument/2006/relationships/hyperlink" Target="http://ivanpobeda.com/post126017581/" TargetMode="External"/><Relationship Id="rId9" Type="http://schemas.openxmlformats.org/officeDocument/2006/relationships/hyperlink" Target="http://istoriya-ru.ucoz.ru/news/razgrom_polshi_v_sentjabre_1939_goda/2011-05-02-241" TargetMode="External"/><Relationship Id="rId14" Type="http://schemas.openxmlformats.org/officeDocument/2006/relationships/hyperlink" Target="http://www.newyork.ru/common/arc/story.php/181482" TargetMode="External"/><Relationship Id="rId22" Type="http://schemas.openxmlformats.org/officeDocument/2006/relationships/hyperlink" Target="http://diletant.k.yaniv.dev.notamedia.ru/articles/16487478/" TargetMode="External"/><Relationship Id="rId27" Type="http://schemas.openxmlformats.org/officeDocument/2006/relationships/hyperlink" Target="http://www.liveinternet.ru/users/olegsuga/post121852930/" TargetMode="External"/><Relationship Id="rId30" Type="http://schemas.openxmlformats.org/officeDocument/2006/relationships/hyperlink" Target="http://beobaxter.livejournal.com/63190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cuments\70%20&#1083;&#1077;&#1090;&#1080;&#1077;%20&#1042;&#1054;&#1042;\&#1055;&#1086;%20&#1076;&#1086;&#1088;&#1086;&#1075;&#1072;&#1084;%20&#1074;&#1086;&#1081;&#1085;&#1099;\&#1053;&#1072;&#1095;&#1072;&#1083;&#1072;&#1089;&#1100;%20&#1074;&#1086;&#1081;&#1085;&#1072;.mpg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apons-world.ru/books/item/f00/s00/z0000002/pic/000005.jpg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cuments\70%20&#1083;&#1077;&#1090;&#1080;&#1077;%20&#1042;&#1054;&#1042;\&#1055;&#1086;%20&#1076;&#1086;&#1088;&#1086;&#1075;&#1072;&#1084;%20&#1074;&#1086;&#1081;&#1085;&#1099;\GERMANY.avi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OVO\Documents\70%20&#1083;&#1077;&#1090;&#1080;&#1077;%20&#1042;&#1054;&#1042;\&#1055;&#1086;%20&#1076;&#1086;&#1088;&#1086;&#1075;&#1072;&#1084;%20&#1074;&#1086;&#1081;&#1085;&#1099;\&#1056;&#1077;&#1095;&#1100;%20&#1052;&#1086;&#1083;&#1086;&#1090;&#1086;&#1074;&#1072;.mp3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77-ЛЕТИЮ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ПОСВЯЩАЕТСЯ…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Сайт юнармейского клуба &quot;Байгуловец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643050"/>
            <a:ext cx="5048284" cy="3786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643306" y="2357430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ДОРОГАМ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Европе, по существу, не оказалось силы, которая могла бы остановить агрессора. Такой силой стала наша страна. Великий подвиг совершили народы России, спасшие мировую цивилизацию от фашизма.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рвегия выплатит компенсации детям немецких оккупантов, В мир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НВЕНЦИЯ МЕЖДУ РОССИЙСКОЙ ФЕДЕРАЦИЕЙ И КОРОЛЕВСТВОМ НОРВЕГИЯ ОБ ИЗБЕЖАНИИ ДВОЙНОГО НАЛОГООБЛОЖЕНИЯ И ПРЕДОТВРАЩЕНИИ УКЛОНЕНИЯ 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571744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ПЕРИОДЫ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0 лет Сталинградской Победе КПРФ - Моск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Картинка 153 из 50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578"/>
            <a:ext cx="3523725" cy="22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9may.od.ua/uploads/posts/2009-05/thumbs/1241480263_zashhitniki-brestskojj-krepost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4000504"/>
            <a:ext cx="4041988" cy="25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Части Степного фронта в бою на подступах к городу Белгороду.    1943 г. Место съемки: Белгородская область. Автор съемки:   не установлен  . ГАКО,ед. хр. 0-411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29190" y="4000504"/>
            <a:ext cx="3952116" cy="25003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3581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период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июня 1941г. – 18 ноября 1942г. –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 начала войны до начала наступления советских войск под Сталинградом.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усилия немецко-фашистских войск были направлены на захват Москвы.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Битва 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оскву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продолжалась с 30 сентября 1941г. по 20 апреля 1942г.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авершение битвы под Москв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Битва Под Москвой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14876" y="3429000"/>
            <a:ext cx="3786215" cy="30978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Красная армия перешла в наступление, фронт обороны противника был прорван. Фашистские войска были отброшены от Москвы на 100-250км. План захвата Москвы провалился, молниеносная война на востоке не состоялась.</a:t>
            </a:r>
            <a:endParaRPr lang="ru-RU" sz="2400" dirty="0"/>
          </a:p>
        </p:txBody>
      </p:sp>
      <p:pic>
        <p:nvPicPr>
          <p:cNvPr id="3" name="Рисунок 2" descr="Самый мужской праздн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riend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41005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лонна 16-й танковой дивизии вермахта в наступлении на Сталинград - фото Военный альбом 1939, 1940, 1941-19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00504"/>
            <a:ext cx="371477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 период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ноября 1942г. – конец 1943г. – 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оренной перелом в войне.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Измотав и обескровив противника в оборонительных сражениях, войска Красной армии перешли в контрнаступление, окружив под Сталинградом 22 фашистские дивизии численностью более 300тыс.человек.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 Окопах Сталинграда - Исторические эпохи - Официальный форум игры World of Tank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RS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7752" y="3571876"/>
            <a:ext cx="3905277" cy="292895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 период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онец 1943г. – 8 мая 1945г. – 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авершающий период Великой Отечественной войны.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928802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Вся территория страны была полностью освобождена от фашистских оккупантов. Советский Союз пришёл на помощь народам Европы: Красная армия освободила Польшу, Румынию, Болгарию,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енгрию, Чехословакию.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торая мировая. Красная Армия. - Paperblo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рофеи в Красной Армии. Обсуждение на LiveInternet - Российский Сервис Онлайн-Дневник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 апреля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водружено знамя Победы над рейхстагом,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еоргиевская ленточка - Страница 2 - Харьков Фору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ERLI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00498" y="3000372"/>
            <a:ext cx="4857772" cy="36433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мая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состоялось подписание акта о безоговорочной капитуляции фашистской Германии.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eobaxter: Акт о военной капитуляции Герман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8581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 Днём Победы. 24 июня 1945 г. в Москве на Красной площади состоялся Парад Победы.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рад Победы - 194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арад Победы в Москве 24 июня 1945 года. - Город.томск.ру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143248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1418 дней и ночей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длилась Великая Отечественная война: с 22 июня 1941 года по 9 мая 1945 года. Каждый час, каждая минута вмещали в себя чьи-то жизнь, смерть, героизм и жертвенность.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Картинка 6 из 1299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572014" cy="296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14620"/>
            <a:ext cx="399055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арад Победы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8794" y="1571612"/>
            <a:ext cx="5238776" cy="39290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пути врага могучими бастионами вставали города, в которых шла борьба за каждую пядь земли, это сопротивление измотало и обескровило силы врага.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ород-герой Новороссийск - Картинка 15255/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3367101" cy="215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осква - город-герой!; фото 278266, фотограф Наталья Чуб. Фотобанк Лори - Продажа фотографий, иллюстраций и изображений, видео д"/>
          <p:cNvPicPr/>
          <p:nvPr/>
        </p:nvPicPr>
        <p:blipFill>
          <a:blip r:embed="rId3"/>
          <a:srcRect l="3271" t="3216" r="3271" b="12573"/>
          <a:stretch>
            <a:fillRect/>
          </a:stretch>
        </p:blipFill>
        <p:spPr bwMode="auto">
          <a:xfrm>
            <a:off x="214282" y="1571612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графии города Курс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643314"/>
            <a:ext cx="3457590" cy="26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Волгоград экскурионная програм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Волгоград экскурионная програм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Мемориальный комплекс &amp;quot;Брестская крепость&amp;quot; Tourw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Мемориальный комплекс &amp;quot;Брестская крепость&amp;quot; Tourweek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86190"/>
            <a:ext cx="4256096" cy="28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страна чтит память героев. В бронзе, граните и мраморе обелисков, мемориальных досок, стел увековечил народ память славных воинов.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-ансамбль &quot;Героям Сталинградской битвы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543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9 ма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000504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ород Герой - Волгоград :: Интересности из Интернета :: adsl.kirov.r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op_odessa: Детство. Дорога в школу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00438"/>
            <a:ext cx="226885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мая 1945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великий праздник в нашей стране.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Никто не забыт и ничто не забыто!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Мои статьи - Каталог статей - Ё-бург Sty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315062" cy="3231133"/>
          </a:xfrm>
          <a:prstGeom prst="rect">
            <a:avLst/>
          </a:prstGeom>
          <a:noFill/>
        </p:spPr>
      </p:pic>
      <p:pic>
        <p:nvPicPr>
          <p:cNvPr id="5124" name="Picture 4" descr="Празднование Дня победы на Поклонной горе - Московский фотоальб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7662">
            <a:off x="701861" y="4263054"/>
            <a:ext cx="3326910" cy="2208126"/>
          </a:xfrm>
          <a:prstGeom prst="rect">
            <a:avLst/>
          </a:prstGeom>
          <a:noFill/>
        </p:spPr>
      </p:pic>
      <p:pic>
        <p:nvPicPr>
          <p:cNvPr id="5126" name="Picture 6" descr="Москва Новости Теги Салют 9 мая в День Победы (День Победы + Салют) - MosDay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4786">
            <a:off x="5248290" y="4214818"/>
            <a:ext cx="3348004" cy="223359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038600" cy="4525963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http://gorodkazan.info/v-den-70-letiya-velikojj-pobedy-v-kazani-s/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http://blogs.privet.ru/user/soap4ik/43047562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http://ivanpobeda.com/post126017581/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http://nnm.me/blogs/chemic_vlad/1943_god_v_cherno-belyh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http://beai.ru/old_time/print:page,1,11499-Otechestvennaya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http://maxpark.com/community/5480/content/2641550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http://maxpark.com/community/5480/content/2641550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http://tbrus.ucoz.ru/publ/bitva_za_moskvu_chast_1_moskva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http://istoriya-ru.ucoz.ru/news/razgrom_polshi_v_sentjabre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http://expemad.ucoz.com/news/oborona_polshi_1939_razgrom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http://www.runivers.ru/doc/d2.php?CENTER_ELEMENT_ID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http://gazeta.zn.ua/SOCIETY/verolomnoe_napadenie.html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http://www.norge.ru/konvensjon_norgerussland?page=1648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http://www.newyork.ru/common/arc/story.php/181482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http://kprf.msk.ru/?p=274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http://waralbum.ru/30510/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4038600" cy="4525963"/>
          </a:xfrm>
        </p:spPr>
        <p:txBody>
          <a:bodyPr>
            <a:noAutofit/>
          </a:bodyPr>
          <a:lstStyle/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http://putevod.h16.ru/p12aa1.html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http://lori.ru/278266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http://wolk-master.wen.ru/9maya/goroda/4.html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http://adsl.zveronline.ru/projects/articles/2010/03/16/gorod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http://www.new-art21.ru/kursk_foto.html</a:t>
            </a: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http://diletant.k.yaniv.dev.notamedia.ru/articles/16487478/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http://evgenii-svatkov.livejournal.com/friends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http://voenpro.ru/celendar/samyj-muzhskoj-prazdnik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http://picsfab.com/image/velikaya-otechestvennaya-vojna-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http://forum.worldoftanks.ru/index.php?/topic/33771-в-окопах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http://www.liveinternet.ru/users/olegsuga/post121852930/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http://ru.paperblog.com/vtoraya-mirovaya-krasnaya-armiya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9"/>
              </a:rPr>
              <a:t>http://www.kharkovforum.com/showthread.php?page=2&amp;t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0"/>
              </a:rPr>
              <a:t>http://beobaxter.livejournal.com/631902.html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1"/>
              </a:rPr>
              <a:t>http://m.lenta.ru/photo/2010/04/29/parad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2"/>
              </a:rPr>
              <a:t>http://mama.tomsk.rubonicasl.gorod.tomsk.ru/index-1277307190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является самым тяжёлым и кровопролитным временем в жизни народов России.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85749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Блог - Привет.ру - 9 мая - Личный интернет дневник пользователя Soap4i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графии Великой Отечественной Войны: 42-й год. Обсуждение на LiveInternet - Российский Сервис Онлайн-Дневник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388756">
            <a:off x="4706154" y="1427212"/>
            <a:ext cx="3918544" cy="259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943 год в черно-белых фотографиях :: NoNaM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75396">
            <a:off x="1108478" y="3644491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Началась войн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29256" y="3929066"/>
            <a:ext cx="33528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Ожесточённость и напряжённость боевых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действий 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человеческих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материальных возможностей привели к тому,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война стала крупнейшей во всей мировой истории.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ataLife Engine Версия для печати Отечественная война и Великая Победа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еликая Отечественная Война в цвете (копирайт) Клуб Constantin'ы и Констан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357562"/>
            <a:ext cx="4656718" cy="317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а 13 из 50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357298"/>
            <a:ext cx="244032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5720" y="21429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Ранним утром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 июня 1941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после артиллерийской и авиационной подготовки немецкие войска перешли границу нашей страны.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еликая Отечественная Война в цвете (копирайт) Клуб Constantin'ы и Констан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2166">
            <a:off x="5413811" y="4203117"/>
            <a:ext cx="3453972" cy="237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ttp://igor-tambov.narod.ru/museum/gpw/gpw-1941/img/1941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66529">
            <a:off x="428596" y="4214818"/>
            <a:ext cx="4188119" cy="243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ERMAN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000496" y="1571612"/>
            <a:ext cx="4095779" cy="307183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12 часов дня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выступил по радио с официальным обращением, сообщив о нападении Германии и объявив о начале Отечественной войны.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ечь Молот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5857892"/>
            <a:ext cx="795342" cy="795342"/>
          </a:xfrm>
          <a:prstGeom prst="rect">
            <a:avLst/>
          </a:prstGeom>
        </p:spPr>
      </p:pic>
      <p:pic>
        <p:nvPicPr>
          <p:cNvPr id="20482" name="Picture 2" descr="Политика СССР - СССР после 1945 - Фото по истории"/>
          <p:cNvPicPr>
            <a:picLocks noChangeAspect="1" noChangeArrowheads="1"/>
          </p:cNvPicPr>
          <p:nvPr/>
        </p:nvPicPr>
        <p:blipFill>
          <a:blip r:embed="rId4"/>
          <a:srcRect b="7264"/>
          <a:stretch>
            <a:fillRect/>
          </a:stretch>
        </p:blipFill>
        <p:spPr bwMode="auto">
          <a:xfrm>
            <a:off x="2428860" y="1643050"/>
            <a:ext cx="4143404" cy="49721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1941 г. фашистская Германия и её союзники захватили фактически всю Европу: была разгромлена Польша,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азгром Польши в сентябре 1939 года - 2 Мая 2011 - Всемирная истор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оккупированы Дания, Норвегия, Бельгия, Голландия и Люксембург.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борона польши 1939. Разгром Польши в сентябре 1939 года"/>
          <p:cNvPicPr/>
          <p:nvPr/>
        </p:nvPicPr>
        <p:blipFill>
          <a:blip r:embed="rId2"/>
          <a:srcRect b="7216"/>
          <a:stretch>
            <a:fillRect/>
          </a:stretch>
        </p:blipFill>
        <p:spPr bwMode="auto">
          <a:xfrm>
            <a:off x="357158" y="1428736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ания в период германской оккупации 1940 - 1945 г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662511" cy="34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Французская армия сопротивлялась всего 40 дней. Потерпела поражение английская армия.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&quot;Вероломное нападение&quot; - Человек - gazeta.zn.u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2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541</Words>
  <Application>Microsoft Office PowerPoint</Application>
  <PresentationFormat>Экран (4:3)</PresentationFormat>
  <Paragraphs>70</Paragraphs>
  <Slides>23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учитель</cp:lastModifiedBy>
  <cp:revision>30</cp:revision>
  <dcterms:created xsi:type="dcterms:W3CDTF">2015-03-01T06:45:45Z</dcterms:created>
  <dcterms:modified xsi:type="dcterms:W3CDTF">2022-05-27T09:14:12Z</dcterms:modified>
</cp:coreProperties>
</file>